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7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1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01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02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11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18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58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12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03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14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E579C-BF69-4E77-A1FA-6778A5F0B75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A62E4-8FF5-45C7-99A0-5A5553B881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12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-FRONT-COVER">
            <a:extLst>
              <a:ext uri="{FF2B5EF4-FFF2-40B4-BE49-F238E27FC236}">
                <a16:creationId xmlns:a16="http://schemas.microsoft.com/office/drawing/2014/main" id="{54907594-AC78-1A9F-6857-150C82BD3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0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0-Hop-Slime1">
            <a:extLst>
              <a:ext uri="{FF2B5EF4-FFF2-40B4-BE49-F238E27FC236}">
                <a16:creationId xmlns:a16="http://schemas.microsoft.com/office/drawing/2014/main" id="{462ED681-E018-907D-5B83-422840067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1-Hop-Slime2">
            <a:extLst>
              <a:ext uri="{FF2B5EF4-FFF2-40B4-BE49-F238E27FC236}">
                <a16:creationId xmlns:a16="http://schemas.microsoft.com/office/drawing/2014/main" id="{75FCF788-7AE6-4633-17F3-36C03A838B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0" y="0"/>
            <a:ext cx="9283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4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2-Other">
            <a:extLst>
              <a:ext uri="{FF2B5EF4-FFF2-40B4-BE49-F238E27FC236}">
                <a16:creationId xmlns:a16="http://schemas.microsoft.com/office/drawing/2014/main" id="{C85E033A-2863-EFE5-CD16-063BD82F7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6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3-End">
            <a:extLst>
              <a:ext uri="{FF2B5EF4-FFF2-40B4-BE49-F238E27FC236}">
                <a16:creationId xmlns:a16="http://schemas.microsoft.com/office/drawing/2014/main" id="{A276D97E-3A6E-18E2-A4CA-ACB479B59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4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2-CONTENTS">
            <a:extLst>
              <a:ext uri="{FF2B5EF4-FFF2-40B4-BE49-F238E27FC236}">
                <a16:creationId xmlns:a16="http://schemas.microsoft.com/office/drawing/2014/main" id="{55B647BF-F620-C7CA-258D-E1800F67B9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9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3-PROFILE1">
            <a:extLst>
              <a:ext uri="{FF2B5EF4-FFF2-40B4-BE49-F238E27FC236}">
                <a16:creationId xmlns:a16="http://schemas.microsoft.com/office/drawing/2014/main" id="{4269F698-928E-142F-7315-8923C2A612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4-PROFILE2">
            <a:extLst>
              <a:ext uri="{FF2B5EF4-FFF2-40B4-BE49-F238E27FC236}">
                <a16:creationId xmlns:a16="http://schemas.microsoft.com/office/drawing/2014/main" id="{8A3B3365-25CB-60F1-CD84-33F62464D7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6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5-Air-Shooting1">
            <a:extLst>
              <a:ext uri="{FF2B5EF4-FFF2-40B4-BE49-F238E27FC236}">
                <a16:creationId xmlns:a16="http://schemas.microsoft.com/office/drawing/2014/main" id="{6D7BE07B-0924-8427-58FC-82360BBA0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9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6-Air-Shooting2">
            <a:extLst>
              <a:ext uri="{FF2B5EF4-FFF2-40B4-BE49-F238E27FC236}">
                <a16:creationId xmlns:a16="http://schemas.microsoft.com/office/drawing/2014/main" id="{B2EEDE71-FCC3-1FAD-82F9-C48600373F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0"/>
            <a:ext cx="9275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5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7-Bloom">
            <a:extLst>
              <a:ext uri="{FF2B5EF4-FFF2-40B4-BE49-F238E27FC236}">
                <a16:creationId xmlns:a16="http://schemas.microsoft.com/office/drawing/2014/main" id="{F229F847-9F42-6FC6-D807-18572BEB3E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0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8-Air-Shooting3-Code">
            <a:extLst>
              <a:ext uri="{FF2B5EF4-FFF2-40B4-BE49-F238E27FC236}">
                <a16:creationId xmlns:a16="http://schemas.microsoft.com/office/drawing/2014/main" id="{5018FDBD-C034-260E-668E-4D28B180E3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9-Air-Shooting4-Feature-Device">
            <a:extLst>
              <a:ext uri="{FF2B5EF4-FFF2-40B4-BE49-F238E27FC236}">
                <a16:creationId xmlns:a16="http://schemas.microsoft.com/office/drawing/2014/main" id="{D2281411-8024-E571-042E-4C84AE05B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</TotalTime>
  <Words>0</Words>
  <Application>Microsoft Office PowerPoint</Application>
  <PresentationFormat>画面に合わせる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柳澤 優太</dc:creator>
  <cp:lastModifiedBy>柳澤 優太</cp:lastModifiedBy>
  <cp:revision>2</cp:revision>
  <dcterms:created xsi:type="dcterms:W3CDTF">2023-02-20T08:51:38Z</dcterms:created>
  <dcterms:modified xsi:type="dcterms:W3CDTF">2023-02-25T01:31:13Z</dcterms:modified>
</cp:coreProperties>
</file>